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18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8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3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67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4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0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7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9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5A990-8F5D-4D22-A762-549156AA1950}" type="datetimeFigureOut">
              <a:rPr lang="en-US" smtClean="0"/>
              <a:t>5/16/2015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24F06-CF52-4A5F-B943-4C1591AF1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3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sites.google.com/site/svkirilimetodii/polezno/az-sm-ucenik/%D0%9A%D0%B0%D1%80%D1%82%D0%B8%D0%BD%D0%B01.gif?attredirects=0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sites.google.com/site/svkirilimetodii/polezno/az-sm-ucenik/%D0%9A%D0%B0%D1%80%D1%82%D0%B8%D0%BD%D0%B06.jpg?attredirects=0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Clipart - Books"/>
          <p:cNvSpPr>
            <a:spLocks noChangeAspect="1" noChangeArrowheads="1"/>
          </p:cNvSpPr>
          <p:nvPr/>
        </p:nvSpPr>
        <p:spPr bwMode="auto">
          <a:xfrm>
            <a:off x="6289279" y="-1109663"/>
            <a:ext cx="3302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6456" y="620688"/>
            <a:ext cx="9577064" cy="6124754"/>
          </a:xfrm>
          <a:prstGeom prst="rect">
            <a:avLst/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съм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altLang="en-US" b="1" i="0" u="sng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някой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 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съм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отговорен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собствените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действия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това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което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правя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говоря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съм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в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училище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уча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работя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заедно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със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съучениците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ми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нося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всички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необходими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неща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урока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изпълнявам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домашните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работи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стремя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към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успех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в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обучението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представям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най-добрия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начин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нито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един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ден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е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загубен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мен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участвам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в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работата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класа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 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помагам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другите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всички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работим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общото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добро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 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В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работя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съсредоточено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спокойно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тихо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и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изслушвам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този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който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гово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ри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. 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</a:b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опазвам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училищното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имущество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!</a:t>
            </a: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 </a:t>
            </a:r>
            <a:endParaRPr kumimoji="0" lang="en-US" altLang="en-US" sz="16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съм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винаги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любезен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учтив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почтителен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уважавам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всеки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и 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говоря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лоши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неща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другите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 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обиждам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мога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искам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преуспея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US" altLang="en-US" sz="1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строго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спазвам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горните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АЗ СЪМ НЯКОЙ И СЪМ ОТГОВОРЕН ЗА СОБСТВЕНИТЕ СИ ДЕЙСТВИЯ – ЗА ТОВА, КОЕТО ПРАВЯ И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 ГОВОРЯ.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 </a:t>
            </a: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 </a:t>
            </a:r>
            <a:endParaRPr kumimoji="0" lang="en-US" altLang="en-US" sz="48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600" b="1" i="0" u="sng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АЗ СЪМ УЧЕНИК!!!</a:t>
            </a:r>
            <a:endParaRPr kumimoji="0" lang="en-US" altLang="en-US" sz="1000" b="1" i="0" u="sng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авоъгълник 6"/>
          <p:cNvSpPr/>
          <p:nvPr/>
        </p:nvSpPr>
        <p:spPr>
          <a:xfrm>
            <a:off x="2864768" y="44624"/>
            <a:ext cx="4464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dirty="0" smtClean="0">
                <a:ln>
                  <a:solidFill>
                    <a:schemeClr val="tx1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АЗ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bg-BG" sz="2800" b="1" dirty="0" smtClean="0">
                <a:ln>
                  <a:solidFill>
                    <a:schemeClr val="tx1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СЪМ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bg-BG" sz="2800" b="1" dirty="0" smtClean="0">
                <a:ln>
                  <a:solidFill>
                    <a:schemeClr val="tx1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УЧЕНИК!!!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2800" b="1" dirty="0">
              <a:ln>
                <a:solidFill>
                  <a:schemeClr val="tx1"/>
                </a:solidFill>
              </a:ln>
              <a:noFill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3573016"/>
            <a:ext cx="2304256" cy="2160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51" y="1532179"/>
            <a:ext cx="1268549" cy="139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03754">
            <a:off x="8157832" y="2368700"/>
            <a:ext cx="1446462" cy="1093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15469">
            <a:off x="7909547" y="3783651"/>
            <a:ext cx="1285875" cy="157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554" y="44624"/>
            <a:ext cx="2420888" cy="719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0" y="58852"/>
            <a:ext cx="2746778" cy="57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7158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3002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</Words>
  <Application>Microsoft Office PowerPoint</Application>
  <PresentationFormat>Хартия A4 (210x297 мм)</PresentationFormat>
  <Paragraphs>16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</vt:i4>
      </vt:variant>
    </vt:vector>
  </HeadingPairs>
  <TitlesOfParts>
    <vt:vector size="3" baseType="lpstr">
      <vt:lpstr>Office тема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USER</dc:creator>
  <cp:lastModifiedBy>USER</cp:lastModifiedBy>
  <cp:revision>3</cp:revision>
  <dcterms:created xsi:type="dcterms:W3CDTF">2015-05-16T07:48:55Z</dcterms:created>
  <dcterms:modified xsi:type="dcterms:W3CDTF">2015-05-16T08:49:48Z</dcterms:modified>
</cp:coreProperties>
</file>